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 可畫在山河-繁" charset="1" panose="020B0500000000000000"/>
      <p:regular r:id="rId19"/>
    </p:embeddedFont>
    <p:embeddedFont>
      <p:font typeface="Poppins Bold Italics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18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26.png" Type="http://schemas.openxmlformats.org/officeDocument/2006/relationships/image"/><Relationship Id="rId14" Target="../media/image18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46905" cy="10287000"/>
            <a:chOff x="0" y="0"/>
            <a:chExt cx="4417269" cy="6021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17269" cy="6021070"/>
            </a:xfrm>
            <a:custGeom>
              <a:avLst/>
              <a:gdLst/>
              <a:ahLst/>
              <a:cxnLst/>
              <a:rect r="r" b="b" t="t" l="l"/>
              <a:pathLst>
                <a:path h="6021070" w="4417269">
                  <a:moveTo>
                    <a:pt x="0" y="6021070"/>
                  </a:moveTo>
                  <a:lnTo>
                    <a:pt x="513307" y="0"/>
                  </a:lnTo>
                  <a:lnTo>
                    <a:pt x="4417269" y="0"/>
                  </a:lnTo>
                  <a:lnTo>
                    <a:pt x="3903961" y="6021070"/>
                  </a:lnTo>
                  <a:close/>
                </a:path>
              </a:pathLst>
            </a:custGeom>
            <a:blipFill>
              <a:blip r:embed="rId2"/>
              <a:stretch>
                <a:fillRect l="-71342" t="0" r="-7134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120910">
            <a:off x="-328904" y="3871529"/>
            <a:ext cx="11721247" cy="3323183"/>
          </a:xfrm>
          <a:custGeom>
            <a:avLst/>
            <a:gdLst/>
            <a:ahLst/>
            <a:cxnLst/>
            <a:rect r="r" b="b" t="t" l="l"/>
            <a:pathLst>
              <a:path h="3323183" w="11721247">
                <a:moveTo>
                  <a:pt x="0" y="0"/>
                </a:moveTo>
                <a:lnTo>
                  <a:pt x="11721247" y="0"/>
                </a:lnTo>
                <a:lnTo>
                  <a:pt x="11721247" y="3323183"/>
                </a:lnTo>
                <a:lnTo>
                  <a:pt x="0" y="332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891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288869" y="6751469"/>
            <a:ext cx="3065052" cy="701776"/>
            <a:chOff x="0" y="0"/>
            <a:chExt cx="716664" cy="1640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6664" cy="164088"/>
            </a:xfrm>
            <a:custGeom>
              <a:avLst/>
              <a:gdLst/>
              <a:ahLst/>
              <a:cxnLst/>
              <a:rect r="r" b="b" t="t" l="l"/>
              <a:pathLst>
                <a:path h="164088" w="716664">
                  <a:moveTo>
                    <a:pt x="82044" y="0"/>
                  </a:moveTo>
                  <a:lnTo>
                    <a:pt x="634621" y="0"/>
                  </a:lnTo>
                  <a:cubicBezTo>
                    <a:pt x="656380" y="0"/>
                    <a:pt x="677248" y="8644"/>
                    <a:pt x="692634" y="24030"/>
                  </a:cubicBezTo>
                  <a:cubicBezTo>
                    <a:pt x="708021" y="39416"/>
                    <a:pt x="716664" y="60285"/>
                    <a:pt x="716664" y="82044"/>
                  </a:cubicBezTo>
                  <a:lnTo>
                    <a:pt x="716664" y="82044"/>
                  </a:lnTo>
                  <a:cubicBezTo>
                    <a:pt x="716664" y="103803"/>
                    <a:pt x="708021" y="124672"/>
                    <a:pt x="692634" y="140058"/>
                  </a:cubicBezTo>
                  <a:cubicBezTo>
                    <a:pt x="677248" y="155444"/>
                    <a:pt x="656380" y="164088"/>
                    <a:pt x="634621" y="164088"/>
                  </a:cubicBezTo>
                  <a:lnTo>
                    <a:pt x="82044" y="164088"/>
                  </a:lnTo>
                  <a:cubicBezTo>
                    <a:pt x="60285" y="164088"/>
                    <a:pt x="39416" y="155444"/>
                    <a:pt x="24030" y="140058"/>
                  </a:cubicBezTo>
                  <a:cubicBezTo>
                    <a:pt x="8644" y="124672"/>
                    <a:pt x="0" y="103803"/>
                    <a:pt x="0" y="82044"/>
                  </a:cubicBezTo>
                  <a:lnTo>
                    <a:pt x="0" y="82044"/>
                  </a:lnTo>
                  <a:cubicBezTo>
                    <a:pt x="0" y="60285"/>
                    <a:pt x="8644" y="39416"/>
                    <a:pt x="24030" y="24030"/>
                  </a:cubicBezTo>
                  <a:cubicBezTo>
                    <a:pt x="39416" y="8644"/>
                    <a:pt x="60285" y="0"/>
                    <a:pt x="82044" y="0"/>
                  </a:cubicBezTo>
                  <a:close/>
                </a:path>
              </a:pathLst>
            </a:custGeom>
            <a:solidFill>
              <a:srgbClr val="FE41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16664" cy="22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628485" y="632096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64493" y="3041056"/>
            <a:ext cx="1608258" cy="1233973"/>
          </a:xfrm>
          <a:custGeom>
            <a:avLst/>
            <a:gdLst/>
            <a:ahLst/>
            <a:cxnLst/>
            <a:rect r="r" b="b" t="t" l="l"/>
            <a:pathLst>
              <a:path h="1233973" w="1608258">
                <a:moveTo>
                  <a:pt x="0" y="0"/>
                </a:moveTo>
                <a:lnTo>
                  <a:pt x="1608259" y="0"/>
                </a:lnTo>
                <a:lnTo>
                  <a:pt x="1608259" y="1233973"/>
                </a:lnTo>
                <a:lnTo>
                  <a:pt x="0" y="1233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31263" y="9574355"/>
            <a:ext cx="1857606" cy="1425291"/>
          </a:xfrm>
          <a:custGeom>
            <a:avLst/>
            <a:gdLst/>
            <a:ahLst/>
            <a:cxnLst/>
            <a:rect r="r" b="b" t="t" l="l"/>
            <a:pathLst>
              <a:path h="1425291" w="1857606">
                <a:moveTo>
                  <a:pt x="0" y="0"/>
                </a:moveTo>
                <a:lnTo>
                  <a:pt x="1857606" y="0"/>
                </a:lnTo>
                <a:lnTo>
                  <a:pt x="1857606" y="1425290"/>
                </a:lnTo>
                <a:lnTo>
                  <a:pt x="0" y="14252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88869" y="3515071"/>
            <a:ext cx="6147489" cy="17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4"/>
              </a:lnSpc>
              <a:spcBef>
                <a:spcPct val="0"/>
              </a:spcBef>
            </a:pPr>
            <a:r>
              <a:rPr lang="en-US" sz="10281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跑車資訊網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88869" y="5778034"/>
            <a:ext cx="2490602" cy="5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6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網頁程設期末報告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82379" y="6775332"/>
            <a:ext cx="2678034" cy="52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2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11003031A  顏孚修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209781" y="0"/>
            <a:ext cx="2226577" cy="1708391"/>
          </a:xfrm>
          <a:custGeom>
            <a:avLst/>
            <a:gdLst/>
            <a:ahLst/>
            <a:cxnLst/>
            <a:rect r="r" b="b" t="t" l="l"/>
            <a:pathLst>
              <a:path h="1708391" w="2226577">
                <a:moveTo>
                  <a:pt x="0" y="0"/>
                </a:moveTo>
                <a:lnTo>
                  <a:pt x="2226577" y="0"/>
                </a:lnTo>
                <a:lnTo>
                  <a:pt x="2226577" y="1708391"/>
                </a:lnTo>
                <a:lnTo>
                  <a:pt x="0" y="1708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744237"/>
            <a:ext cx="18288000" cy="3542763"/>
            <a:chOff x="0" y="0"/>
            <a:chExt cx="2978285" cy="576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6"/>
              <a:stretch>
                <a:fillRect l="0" t="-71174" r="0" b="-1727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8698834" y="0"/>
                </a:moveTo>
                <a:lnTo>
                  <a:pt x="0" y="0"/>
                </a:lnTo>
                <a:lnTo>
                  <a:pt x="0" y="2466274"/>
                </a:lnTo>
                <a:lnTo>
                  <a:pt x="8698834" y="2466274"/>
                </a:lnTo>
                <a:lnTo>
                  <a:pt x="86988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289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0" y="0"/>
                </a:moveTo>
                <a:lnTo>
                  <a:pt x="8698834" y="0"/>
                </a:lnTo>
                <a:lnTo>
                  <a:pt x="8698834" y="2466274"/>
                </a:lnTo>
                <a:lnTo>
                  <a:pt x="0" y="246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9129" y="454255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494" y="1696923"/>
            <a:ext cx="9540116" cy="4493533"/>
          </a:xfrm>
          <a:custGeom>
            <a:avLst/>
            <a:gdLst/>
            <a:ahLst/>
            <a:cxnLst/>
            <a:rect r="r" b="b" t="t" l="l"/>
            <a:pathLst>
              <a:path h="4493533" w="9540116">
                <a:moveTo>
                  <a:pt x="0" y="0"/>
                </a:moveTo>
                <a:lnTo>
                  <a:pt x="9540116" y="0"/>
                </a:lnTo>
                <a:lnTo>
                  <a:pt x="9540116" y="4493533"/>
                </a:lnTo>
                <a:lnTo>
                  <a:pt x="0" y="44935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90804" y="4830300"/>
            <a:ext cx="9546735" cy="5144704"/>
          </a:xfrm>
          <a:custGeom>
            <a:avLst/>
            <a:gdLst/>
            <a:ahLst/>
            <a:cxnLst/>
            <a:rect r="r" b="b" t="t" l="l"/>
            <a:pathLst>
              <a:path h="5144704" w="9546735">
                <a:moveTo>
                  <a:pt x="0" y="0"/>
                </a:moveTo>
                <a:lnTo>
                  <a:pt x="9546735" y="0"/>
                </a:lnTo>
                <a:lnTo>
                  <a:pt x="9546735" y="5144704"/>
                </a:lnTo>
                <a:lnTo>
                  <a:pt x="0" y="51447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8984" y="518724"/>
            <a:ext cx="746413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JS設計介紹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68474" y="1217842"/>
            <a:ext cx="7562999" cy="317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當main選單被點擊時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右邊content的內容會被隱藏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display=none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然後點擊選單時  會根據他的data-target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將內容顯示出來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2118272" y="5105400"/>
            <a:ext cx="319623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2118272" y="7688401"/>
            <a:ext cx="2613875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013818" y="5289187"/>
            <a:ext cx="2860273" cy="4798429"/>
          </a:xfrm>
          <a:custGeom>
            <a:avLst/>
            <a:gdLst/>
            <a:ahLst/>
            <a:cxnLst/>
            <a:rect r="r" b="b" t="t" l="l"/>
            <a:pathLst>
              <a:path h="4798429" w="2860273">
                <a:moveTo>
                  <a:pt x="0" y="0"/>
                </a:moveTo>
                <a:lnTo>
                  <a:pt x="2860274" y="0"/>
                </a:lnTo>
                <a:lnTo>
                  <a:pt x="2860274" y="4798429"/>
                </a:lnTo>
                <a:lnTo>
                  <a:pt x="0" y="479842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744237"/>
            <a:ext cx="18288000" cy="3542763"/>
            <a:chOff x="0" y="0"/>
            <a:chExt cx="2978285" cy="576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6"/>
              <a:stretch>
                <a:fillRect l="0" t="-71174" r="0" b="-1727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8698834" y="0"/>
                </a:moveTo>
                <a:lnTo>
                  <a:pt x="0" y="0"/>
                </a:lnTo>
                <a:lnTo>
                  <a:pt x="0" y="2466274"/>
                </a:lnTo>
                <a:lnTo>
                  <a:pt x="8698834" y="2466274"/>
                </a:lnTo>
                <a:lnTo>
                  <a:pt x="86988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289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0" y="0"/>
                </a:moveTo>
                <a:lnTo>
                  <a:pt x="8698834" y="0"/>
                </a:lnTo>
                <a:lnTo>
                  <a:pt x="8698834" y="2466274"/>
                </a:lnTo>
                <a:lnTo>
                  <a:pt x="0" y="246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9129" y="454255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45" y="1983479"/>
            <a:ext cx="7959038" cy="6680944"/>
          </a:xfrm>
          <a:custGeom>
            <a:avLst/>
            <a:gdLst/>
            <a:ahLst/>
            <a:cxnLst/>
            <a:rect r="r" b="b" t="t" l="l"/>
            <a:pathLst>
              <a:path h="6680944" w="7959038">
                <a:moveTo>
                  <a:pt x="0" y="0"/>
                </a:moveTo>
                <a:lnTo>
                  <a:pt x="7959039" y="0"/>
                </a:lnTo>
                <a:lnTo>
                  <a:pt x="7959039" y="6680945"/>
                </a:lnTo>
                <a:lnTo>
                  <a:pt x="0" y="66809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66053" y="2528422"/>
            <a:ext cx="10006369" cy="5591059"/>
          </a:xfrm>
          <a:custGeom>
            <a:avLst/>
            <a:gdLst/>
            <a:ahLst/>
            <a:cxnLst/>
            <a:rect r="r" b="b" t="t" l="l"/>
            <a:pathLst>
              <a:path h="5591059" w="10006369">
                <a:moveTo>
                  <a:pt x="0" y="0"/>
                </a:moveTo>
                <a:lnTo>
                  <a:pt x="10006369" y="0"/>
                </a:lnTo>
                <a:lnTo>
                  <a:pt x="10006369" y="5591059"/>
                </a:lnTo>
                <a:lnTo>
                  <a:pt x="0" y="55910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8984" y="518724"/>
            <a:ext cx="746413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HTML介紹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68474" y="1217842"/>
            <a:ext cx="2160836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news的內容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744237"/>
            <a:ext cx="18288000" cy="3542763"/>
            <a:chOff x="0" y="0"/>
            <a:chExt cx="2978285" cy="576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6"/>
              <a:stretch>
                <a:fillRect l="0" t="-71174" r="0" b="-1727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8698834" y="0"/>
                </a:moveTo>
                <a:lnTo>
                  <a:pt x="0" y="0"/>
                </a:lnTo>
                <a:lnTo>
                  <a:pt x="0" y="2466274"/>
                </a:lnTo>
                <a:lnTo>
                  <a:pt x="8698834" y="2466274"/>
                </a:lnTo>
                <a:lnTo>
                  <a:pt x="86988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289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0" y="0"/>
                </a:moveTo>
                <a:lnTo>
                  <a:pt x="8698834" y="0"/>
                </a:lnTo>
                <a:lnTo>
                  <a:pt x="8698834" y="2466274"/>
                </a:lnTo>
                <a:lnTo>
                  <a:pt x="0" y="246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9129" y="454255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3483" y="1848144"/>
            <a:ext cx="6988789" cy="6951614"/>
          </a:xfrm>
          <a:custGeom>
            <a:avLst/>
            <a:gdLst/>
            <a:ahLst/>
            <a:cxnLst/>
            <a:rect r="r" b="b" t="t" l="l"/>
            <a:pathLst>
              <a:path h="6951614" w="6988789">
                <a:moveTo>
                  <a:pt x="0" y="0"/>
                </a:moveTo>
                <a:lnTo>
                  <a:pt x="6988789" y="0"/>
                </a:lnTo>
                <a:lnTo>
                  <a:pt x="6988789" y="6951615"/>
                </a:lnTo>
                <a:lnTo>
                  <a:pt x="0" y="69516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76981" y="2503869"/>
            <a:ext cx="9960557" cy="5640166"/>
          </a:xfrm>
          <a:custGeom>
            <a:avLst/>
            <a:gdLst/>
            <a:ahLst/>
            <a:cxnLst/>
            <a:rect r="r" b="b" t="t" l="l"/>
            <a:pathLst>
              <a:path h="5640166" w="9960557">
                <a:moveTo>
                  <a:pt x="0" y="0"/>
                </a:moveTo>
                <a:lnTo>
                  <a:pt x="9960558" y="0"/>
                </a:lnTo>
                <a:lnTo>
                  <a:pt x="9960558" y="5640165"/>
                </a:lnTo>
                <a:lnTo>
                  <a:pt x="0" y="56401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8984" y="518724"/>
            <a:ext cx="746413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HTML介紹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68474" y="1217842"/>
            <a:ext cx="3702695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car-overview的內容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03803" y="0"/>
            <a:ext cx="12338985" cy="10287000"/>
            <a:chOff x="0" y="0"/>
            <a:chExt cx="7616657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16658" cy="6350000"/>
            </a:xfrm>
            <a:custGeom>
              <a:avLst/>
              <a:gdLst/>
              <a:ahLst/>
              <a:cxnLst/>
              <a:rect r="r" b="b" t="t" l="l"/>
              <a:pathLst>
                <a:path h="6350000" w="7616658">
                  <a:moveTo>
                    <a:pt x="7616658" y="0"/>
                  </a:moveTo>
                  <a:lnTo>
                    <a:pt x="4875864" y="6350000"/>
                  </a:lnTo>
                  <a:lnTo>
                    <a:pt x="0" y="6350000"/>
                  </a:lnTo>
                  <a:lnTo>
                    <a:pt x="2708889" y="0"/>
                  </a:lnTo>
                  <a:lnTo>
                    <a:pt x="7616658" y="0"/>
                  </a:lnTo>
                  <a:close/>
                </a:path>
              </a:pathLst>
            </a:custGeom>
            <a:blipFill>
              <a:blip r:embed="rId2"/>
              <a:stretch>
                <a:fillRect l="-12527" t="0" r="-1252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806356">
            <a:off x="3262373" y="4119100"/>
            <a:ext cx="13387790" cy="3795677"/>
          </a:xfrm>
          <a:custGeom>
            <a:avLst/>
            <a:gdLst/>
            <a:ahLst/>
            <a:cxnLst/>
            <a:rect r="r" b="b" t="t" l="l"/>
            <a:pathLst>
              <a:path h="3795677" w="13387790">
                <a:moveTo>
                  <a:pt x="0" y="0"/>
                </a:moveTo>
                <a:lnTo>
                  <a:pt x="13387791" y="0"/>
                </a:lnTo>
                <a:lnTo>
                  <a:pt x="13387791" y="3795677"/>
                </a:lnTo>
                <a:lnTo>
                  <a:pt x="0" y="3795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65677"/>
            <a:ext cx="8827653" cy="186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4"/>
              </a:lnSpc>
              <a:spcBef>
                <a:spcPct val="0"/>
              </a:spcBef>
            </a:pPr>
            <a:r>
              <a:rPr lang="en-US" b="true" sz="10281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24358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42767" y="-90356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744237"/>
            <a:ext cx="18288000" cy="3542763"/>
            <a:chOff x="0" y="0"/>
            <a:chExt cx="2978285" cy="576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6"/>
              <a:stretch>
                <a:fillRect l="0" t="-71174" r="0" b="-1727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8698834" y="0"/>
                </a:moveTo>
                <a:lnTo>
                  <a:pt x="0" y="0"/>
                </a:lnTo>
                <a:lnTo>
                  <a:pt x="0" y="2466274"/>
                </a:lnTo>
                <a:lnTo>
                  <a:pt x="8698834" y="2466274"/>
                </a:lnTo>
                <a:lnTo>
                  <a:pt x="86988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289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0" y="0"/>
                </a:moveTo>
                <a:lnTo>
                  <a:pt x="8698834" y="0"/>
                </a:lnTo>
                <a:lnTo>
                  <a:pt x="8698834" y="2466274"/>
                </a:lnTo>
                <a:lnTo>
                  <a:pt x="0" y="246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9129" y="454255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7643" y="2008916"/>
            <a:ext cx="4409932" cy="5297465"/>
          </a:xfrm>
          <a:custGeom>
            <a:avLst/>
            <a:gdLst/>
            <a:ahLst/>
            <a:cxnLst/>
            <a:rect r="r" b="b" t="t" l="l"/>
            <a:pathLst>
              <a:path h="5297465" w="4409932">
                <a:moveTo>
                  <a:pt x="0" y="0"/>
                </a:moveTo>
                <a:lnTo>
                  <a:pt x="4409932" y="0"/>
                </a:lnTo>
                <a:lnTo>
                  <a:pt x="4409932" y="5297465"/>
                </a:lnTo>
                <a:lnTo>
                  <a:pt x="0" y="52974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41575" y="2008916"/>
            <a:ext cx="11301259" cy="5297465"/>
          </a:xfrm>
          <a:custGeom>
            <a:avLst/>
            <a:gdLst/>
            <a:ahLst/>
            <a:cxnLst/>
            <a:rect r="r" b="b" t="t" l="l"/>
            <a:pathLst>
              <a:path h="5297465" w="11301259">
                <a:moveTo>
                  <a:pt x="0" y="0"/>
                </a:moveTo>
                <a:lnTo>
                  <a:pt x="11301259" y="0"/>
                </a:lnTo>
                <a:lnTo>
                  <a:pt x="11301259" y="5297465"/>
                </a:lnTo>
                <a:lnTo>
                  <a:pt x="0" y="52974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8984" y="518724"/>
            <a:ext cx="746413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CSS設計介紹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863715" y="4932997"/>
            <a:ext cx="214312" cy="593407"/>
            <a:chOff x="0" y="0"/>
            <a:chExt cx="285750" cy="7912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48260"/>
              <a:ext cx="194310" cy="693420"/>
            </a:xfrm>
            <a:custGeom>
              <a:avLst/>
              <a:gdLst/>
              <a:ahLst/>
              <a:cxnLst/>
              <a:rect r="r" b="b" t="t" l="l"/>
              <a:pathLst>
                <a:path h="693420" w="194310">
                  <a:moveTo>
                    <a:pt x="21590" y="627380"/>
                  </a:moveTo>
                  <a:cubicBezTo>
                    <a:pt x="0" y="173990"/>
                    <a:pt x="6350" y="90170"/>
                    <a:pt x="24130" y="50800"/>
                  </a:cubicBezTo>
                  <a:cubicBezTo>
                    <a:pt x="34290" y="30480"/>
                    <a:pt x="45720" y="20320"/>
                    <a:pt x="59690" y="12700"/>
                  </a:cubicBezTo>
                  <a:cubicBezTo>
                    <a:pt x="73660" y="3810"/>
                    <a:pt x="93980" y="0"/>
                    <a:pt x="110490" y="2540"/>
                  </a:cubicBezTo>
                  <a:cubicBezTo>
                    <a:pt x="127000" y="5080"/>
                    <a:pt x="146050" y="13970"/>
                    <a:pt x="157480" y="26670"/>
                  </a:cubicBezTo>
                  <a:cubicBezTo>
                    <a:pt x="168910" y="38100"/>
                    <a:pt x="179070" y="57150"/>
                    <a:pt x="180340" y="73660"/>
                  </a:cubicBezTo>
                  <a:cubicBezTo>
                    <a:pt x="182880" y="90170"/>
                    <a:pt x="180340" y="110490"/>
                    <a:pt x="170180" y="124460"/>
                  </a:cubicBezTo>
                  <a:cubicBezTo>
                    <a:pt x="158750" y="142240"/>
                    <a:pt x="128270" y="163830"/>
                    <a:pt x="105410" y="165100"/>
                  </a:cubicBezTo>
                  <a:cubicBezTo>
                    <a:pt x="82550" y="167640"/>
                    <a:pt x="49530" y="152400"/>
                    <a:pt x="35560" y="134620"/>
                  </a:cubicBezTo>
                  <a:cubicBezTo>
                    <a:pt x="21590" y="116840"/>
                    <a:pt x="16510" y="80010"/>
                    <a:pt x="21590" y="59690"/>
                  </a:cubicBezTo>
                  <a:cubicBezTo>
                    <a:pt x="25400" y="41910"/>
                    <a:pt x="38100" y="26670"/>
                    <a:pt x="52070" y="16510"/>
                  </a:cubicBezTo>
                  <a:cubicBezTo>
                    <a:pt x="66040" y="7620"/>
                    <a:pt x="85090" y="1270"/>
                    <a:pt x="101600" y="2540"/>
                  </a:cubicBezTo>
                  <a:cubicBezTo>
                    <a:pt x="118110" y="2540"/>
                    <a:pt x="138430" y="7620"/>
                    <a:pt x="151130" y="20320"/>
                  </a:cubicBezTo>
                  <a:cubicBezTo>
                    <a:pt x="166370" y="35560"/>
                    <a:pt x="177800" y="62230"/>
                    <a:pt x="181610" y="91440"/>
                  </a:cubicBezTo>
                  <a:cubicBezTo>
                    <a:pt x="186690" y="133350"/>
                    <a:pt x="162560" y="185420"/>
                    <a:pt x="158750" y="250190"/>
                  </a:cubicBezTo>
                  <a:cubicBezTo>
                    <a:pt x="153670" y="351790"/>
                    <a:pt x="194310" y="576580"/>
                    <a:pt x="173990" y="638810"/>
                  </a:cubicBezTo>
                  <a:cubicBezTo>
                    <a:pt x="166370" y="662940"/>
                    <a:pt x="153670" y="673100"/>
                    <a:pt x="138430" y="681990"/>
                  </a:cubicBezTo>
                  <a:cubicBezTo>
                    <a:pt x="124460" y="690880"/>
                    <a:pt x="100330" y="693420"/>
                    <a:pt x="83820" y="690880"/>
                  </a:cubicBezTo>
                  <a:cubicBezTo>
                    <a:pt x="71120" y="689610"/>
                    <a:pt x="59690" y="684530"/>
                    <a:pt x="49530" y="675640"/>
                  </a:cubicBezTo>
                  <a:cubicBezTo>
                    <a:pt x="38100" y="664210"/>
                    <a:pt x="21590" y="627380"/>
                    <a:pt x="21590" y="6273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6819900" y="4936808"/>
            <a:ext cx="253365" cy="190500"/>
            <a:chOff x="0" y="0"/>
            <a:chExt cx="337820" cy="254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0" y="45720"/>
              <a:ext cx="240030" cy="158750"/>
            </a:xfrm>
            <a:custGeom>
              <a:avLst/>
              <a:gdLst/>
              <a:ahLst/>
              <a:cxnLst/>
              <a:rect r="r" b="b" t="t" l="l"/>
              <a:pathLst>
                <a:path h="158750" w="240030">
                  <a:moveTo>
                    <a:pt x="162560" y="157480"/>
                  </a:moveTo>
                  <a:cubicBezTo>
                    <a:pt x="31750" y="143510"/>
                    <a:pt x="11430" y="119380"/>
                    <a:pt x="5080" y="101600"/>
                  </a:cubicBezTo>
                  <a:cubicBezTo>
                    <a:pt x="0" y="86360"/>
                    <a:pt x="2540" y="67310"/>
                    <a:pt x="7620" y="53340"/>
                  </a:cubicBezTo>
                  <a:cubicBezTo>
                    <a:pt x="12700" y="39370"/>
                    <a:pt x="24130" y="24130"/>
                    <a:pt x="39370" y="16510"/>
                  </a:cubicBezTo>
                  <a:cubicBezTo>
                    <a:pt x="57150" y="7620"/>
                    <a:pt x="91440" y="6350"/>
                    <a:pt x="109220" y="12700"/>
                  </a:cubicBezTo>
                  <a:cubicBezTo>
                    <a:pt x="124460" y="17780"/>
                    <a:pt x="137160" y="31750"/>
                    <a:pt x="144780" y="45720"/>
                  </a:cubicBezTo>
                  <a:cubicBezTo>
                    <a:pt x="152400" y="59690"/>
                    <a:pt x="156210" y="77470"/>
                    <a:pt x="152400" y="93980"/>
                  </a:cubicBezTo>
                  <a:cubicBezTo>
                    <a:pt x="148590" y="113030"/>
                    <a:pt x="128270" y="140970"/>
                    <a:pt x="109220" y="149860"/>
                  </a:cubicBezTo>
                  <a:cubicBezTo>
                    <a:pt x="91440" y="158750"/>
                    <a:pt x="57150" y="157480"/>
                    <a:pt x="39370" y="146050"/>
                  </a:cubicBezTo>
                  <a:cubicBezTo>
                    <a:pt x="21590" y="135890"/>
                    <a:pt x="5080" y="105410"/>
                    <a:pt x="2540" y="85090"/>
                  </a:cubicBezTo>
                  <a:cubicBezTo>
                    <a:pt x="0" y="69850"/>
                    <a:pt x="6350" y="50800"/>
                    <a:pt x="15240" y="39370"/>
                  </a:cubicBezTo>
                  <a:cubicBezTo>
                    <a:pt x="24130" y="26670"/>
                    <a:pt x="36830" y="15240"/>
                    <a:pt x="53340" y="8890"/>
                  </a:cubicBezTo>
                  <a:cubicBezTo>
                    <a:pt x="80010" y="0"/>
                    <a:pt x="133350" y="0"/>
                    <a:pt x="162560" y="5080"/>
                  </a:cubicBezTo>
                  <a:cubicBezTo>
                    <a:pt x="182880" y="8890"/>
                    <a:pt x="200660" y="12700"/>
                    <a:pt x="213360" y="24130"/>
                  </a:cubicBezTo>
                  <a:cubicBezTo>
                    <a:pt x="226060" y="35560"/>
                    <a:pt x="236220" y="55880"/>
                    <a:pt x="238760" y="72390"/>
                  </a:cubicBezTo>
                  <a:cubicBezTo>
                    <a:pt x="240030" y="88900"/>
                    <a:pt x="236220" y="110490"/>
                    <a:pt x="226060" y="124460"/>
                  </a:cubicBezTo>
                  <a:cubicBezTo>
                    <a:pt x="213360" y="139700"/>
                    <a:pt x="162560" y="157480"/>
                    <a:pt x="162560" y="1574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6719888" y="4955858"/>
            <a:ext cx="339090" cy="319088"/>
            <a:chOff x="0" y="0"/>
            <a:chExt cx="452120" cy="4254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8260" y="44450"/>
              <a:ext cx="354330" cy="331470"/>
            </a:xfrm>
            <a:custGeom>
              <a:avLst/>
              <a:gdLst/>
              <a:ahLst/>
              <a:cxnLst/>
              <a:rect r="r" b="b" t="t" l="l"/>
              <a:pathLst>
                <a:path h="331470" w="354330">
                  <a:moveTo>
                    <a:pt x="322580" y="140970"/>
                  </a:moveTo>
                  <a:cubicBezTo>
                    <a:pt x="93980" y="331470"/>
                    <a:pt x="66040" y="330200"/>
                    <a:pt x="46990" y="320040"/>
                  </a:cubicBezTo>
                  <a:cubicBezTo>
                    <a:pt x="26670" y="309880"/>
                    <a:pt x="7620" y="278130"/>
                    <a:pt x="3810" y="257810"/>
                  </a:cubicBezTo>
                  <a:cubicBezTo>
                    <a:pt x="0" y="241300"/>
                    <a:pt x="5080" y="220980"/>
                    <a:pt x="13970" y="207010"/>
                  </a:cubicBezTo>
                  <a:cubicBezTo>
                    <a:pt x="21590" y="193040"/>
                    <a:pt x="38100" y="179070"/>
                    <a:pt x="53340" y="172720"/>
                  </a:cubicBezTo>
                  <a:cubicBezTo>
                    <a:pt x="68580" y="166370"/>
                    <a:pt x="88900" y="165100"/>
                    <a:pt x="105410" y="170180"/>
                  </a:cubicBezTo>
                  <a:cubicBezTo>
                    <a:pt x="120650" y="173990"/>
                    <a:pt x="138430" y="184150"/>
                    <a:pt x="148590" y="198120"/>
                  </a:cubicBezTo>
                  <a:cubicBezTo>
                    <a:pt x="160020" y="215900"/>
                    <a:pt x="166370" y="252730"/>
                    <a:pt x="161290" y="273050"/>
                  </a:cubicBezTo>
                  <a:cubicBezTo>
                    <a:pt x="157480" y="290830"/>
                    <a:pt x="143510" y="306070"/>
                    <a:pt x="130810" y="314960"/>
                  </a:cubicBezTo>
                  <a:cubicBezTo>
                    <a:pt x="116840" y="323850"/>
                    <a:pt x="97790" y="331470"/>
                    <a:pt x="80010" y="328930"/>
                  </a:cubicBezTo>
                  <a:cubicBezTo>
                    <a:pt x="59690" y="326390"/>
                    <a:pt x="26670" y="307340"/>
                    <a:pt x="15240" y="290830"/>
                  </a:cubicBezTo>
                  <a:cubicBezTo>
                    <a:pt x="3810" y="276860"/>
                    <a:pt x="0" y="257810"/>
                    <a:pt x="2540" y="240030"/>
                  </a:cubicBezTo>
                  <a:cubicBezTo>
                    <a:pt x="6350" y="217170"/>
                    <a:pt x="27940" y="194310"/>
                    <a:pt x="49530" y="168910"/>
                  </a:cubicBezTo>
                  <a:cubicBezTo>
                    <a:pt x="80010" y="132080"/>
                    <a:pt x="142240" y="81280"/>
                    <a:pt x="179070" y="52070"/>
                  </a:cubicBezTo>
                  <a:cubicBezTo>
                    <a:pt x="204470" y="31750"/>
                    <a:pt x="220980" y="12700"/>
                    <a:pt x="243840" y="6350"/>
                  </a:cubicBezTo>
                  <a:cubicBezTo>
                    <a:pt x="266700" y="0"/>
                    <a:pt x="298450" y="1270"/>
                    <a:pt x="317500" y="12700"/>
                  </a:cubicBezTo>
                  <a:cubicBezTo>
                    <a:pt x="335280" y="24130"/>
                    <a:pt x="353060" y="53340"/>
                    <a:pt x="353060" y="74930"/>
                  </a:cubicBezTo>
                  <a:cubicBezTo>
                    <a:pt x="354330" y="96520"/>
                    <a:pt x="322580" y="140970"/>
                    <a:pt x="322580" y="1409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6881812" y="4972050"/>
            <a:ext cx="320992" cy="237172"/>
            <a:chOff x="0" y="0"/>
            <a:chExt cx="427990" cy="3162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800" y="46990"/>
              <a:ext cx="327660" cy="219710"/>
            </a:xfrm>
            <a:custGeom>
              <a:avLst/>
              <a:gdLst/>
              <a:ahLst/>
              <a:cxnLst/>
              <a:rect r="r" b="b" t="t" l="l"/>
              <a:pathLst>
                <a:path h="219710" w="327660">
                  <a:moveTo>
                    <a:pt x="106680" y="3810"/>
                  </a:moveTo>
                  <a:cubicBezTo>
                    <a:pt x="300990" y="80010"/>
                    <a:pt x="311150" y="90170"/>
                    <a:pt x="317500" y="104140"/>
                  </a:cubicBezTo>
                  <a:cubicBezTo>
                    <a:pt x="325120" y="118110"/>
                    <a:pt x="327660" y="138430"/>
                    <a:pt x="325120" y="153670"/>
                  </a:cubicBezTo>
                  <a:cubicBezTo>
                    <a:pt x="321310" y="168910"/>
                    <a:pt x="312420" y="186690"/>
                    <a:pt x="299720" y="198120"/>
                  </a:cubicBezTo>
                  <a:cubicBezTo>
                    <a:pt x="288290" y="208280"/>
                    <a:pt x="270510" y="215900"/>
                    <a:pt x="254000" y="217170"/>
                  </a:cubicBezTo>
                  <a:cubicBezTo>
                    <a:pt x="238760" y="218440"/>
                    <a:pt x="218440" y="213360"/>
                    <a:pt x="205740" y="205740"/>
                  </a:cubicBezTo>
                  <a:cubicBezTo>
                    <a:pt x="191770" y="196850"/>
                    <a:pt x="179070" y="181610"/>
                    <a:pt x="173990" y="166370"/>
                  </a:cubicBezTo>
                  <a:cubicBezTo>
                    <a:pt x="168910" y="151130"/>
                    <a:pt x="166370" y="132080"/>
                    <a:pt x="172720" y="116840"/>
                  </a:cubicBezTo>
                  <a:cubicBezTo>
                    <a:pt x="180340" y="97790"/>
                    <a:pt x="204470" y="71120"/>
                    <a:pt x="224790" y="64770"/>
                  </a:cubicBezTo>
                  <a:cubicBezTo>
                    <a:pt x="245110" y="58420"/>
                    <a:pt x="279400" y="64770"/>
                    <a:pt x="297180" y="77470"/>
                  </a:cubicBezTo>
                  <a:cubicBezTo>
                    <a:pt x="313690" y="91440"/>
                    <a:pt x="326390" y="125730"/>
                    <a:pt x="326390" y="146050"/>
                  </a:cubicBezTo>
                  <a:cubicBezTo>
                    <a:pt x="326390" y="162560"/>
                    <a:pt x="316230" y="179070"/>
                    <a:pt x="306070" y="191770"/>
                  </a:cubicBezTo>
                  <a:cubicBezTo>
                    <a:pt x="295910" y="203200"/>
                    <a:pt x="281940" y="213360"/>
                    <a:pt x="262890" y="215900"/>
                  </a:cubicBezTo>
                  <a:cubicBezTo>
                    <a:pt x="227330" y="219710"/>
                    <a:pt x="152400" y="186690"/>
                    <a:pt x="110490" y="171450"/>
                  </a:cubicBezTo>
                  <a:cubicBezTo>
                    <a:pt x="80010" y="161290"/>
                    <a:pt x="50800" y="156210"/>
                    <a:pt x="33020" y="138430"/>
                  </a:cubicBezTo>
                  <a:cubicBezTo>
                    <a:pt x="15240" y="121920"/>
                    <a:pt x="0" y="95250"/>
                    <a:pt x="0" y="73660"/>
                  </a:cubicBezTo>
                  <a:cubicBezTo>
                    <a:pt x="1270" y="53340"/>
                    <a:pt x="17780" y="22860"/>
                    <a:pt x="35560" y="11430"/>
                  </a:cubicBezTo>
                  <a:cubicBezTo>
                    <a:pt x="53340" y="0"/>
                    <a:pt x="106680" y="3810"/>
                    <a:pt x="10668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7279302" y="4979670"/>
            <a:ext cx="245745" cy="721995"/>
            <a:chOff x="0" y="0"/>
            <a:chExt cx="327660" cy="9626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2070" y="49530"/>
              <a:ext cx="224790" cy="863600"/>
            </a:xfrm>
            <a:custGeom>
              <a:avLst/>
              <a:gdLst/>
              <a:ahLst/>
              <a:cxnLst/>
              <a:rect r="r" b="b" t="t" l="l"/>
              <a:pathLst>
                <a:path h="863600" w="224790">
                  <a:moveTo>
                    <a:pt x="0" y="784860"/>
                  </a:moveTo>
                  <a:cubicBezTo>
                    <a:pt x="8890" y="298450"/>
                    <a:pt x="38100" y="125730"/>
                    <a:pt x="60960" y="64770"/>
                  </a:cubicBezTo>
                  <a:cubicBezTo>
                    <a:pt x="69850" y="41910"/>
                    <a:pt x="76200" y="30480"/>
                    <a:pt x="88900" y="20320"/>
                  </a:cubicBezTo>
                  <a:cubicBezTo>
                    <a:pt x="102870" y="8890"/>
                    <a:pt x="120650" y="0"/>
                    <a:pt x="138430" y="1270"/>
                  </a:cubicBezTo>
                  <a:cubicBezTo>
                    <a:pt x="160020" y="2540"/>
                    <a:pt x="194310" y="19050"/>
                    <a:pt x="208280" y="35560"/>
                  </a:cubicBezTo>
                  <a:cubicBezTo>
                    <a:pt x="219710" y="48260"/>
                    <a:pt x="224790" y="68580"/>
                    <a:pt x="224790" y="85090"/>
                  </a:cubicBezTo>
                  <a:cubicBezTo>
                    <a:pt x="223520" y="102870"/>
                    <a:pt x="218440" y="121920"/>
                    <a:pt x="207010" y="135890"/>
                  </a:cubicBezTo>
                  <a:cubicBezTo>
                    <a:pt x="191770" y="151130"/>
                    <a:pt x="158750" y="167640"/>
                    <a:pt x="135890" y="166370"/>
                  </a:cubicBezTo>
                  <a:cubicBezTo>
                    <a:pt x="113030" y="165100"/>
                    <a:pt x="81280" y="144780"/>
                    <a:pt x="69850" y="125730"/>
                  </a:cubicBezTo>
                  <a:cubicBezTo>
                    <a:pt x="58420" y="105410"/>
                    <a:pt x="59690" y="67310"/>
                    <a:pt x="67310" y="48260"/>
                  </a:cubicBezTo>
                  <a:cubicBezTo>
                    <a:pt x="73660" y="31750"/>
                    <a:pt x="88900" y="17780"/>
                    <a:pt x="104140" y="10160"/>
                  </a:cubicBezTo>
                  <a:cubicBezTo>
                    <a:pt x="119380" y="2540"/>
                    <a:pt x="139700" y="0"/>
                    <a:pt x="156210" y="2540"/>
                  </a:cubicBezTo>
                  <a:cubicBezTo>
                    <a:pt x="172720" y="5080"/>
                    <a:pt x="191770" y="13970"/>
                    <a:pt x="203200" y="27940"/>
                  </a:cubicBezTo>
                  <a:cubicBezTo>
                    <a:pt x="215900" y="45720"/>
                    <a:pt x="220980" y="69850"/>
                    <a:pt x="222250" y="102870"/>
                  </a:cubicBezTo>
                  <a:cubicBezTo>
                    <a:pt x="223520" y="172720"/>
                    <a:pt x="168910" y="308610"/>
                    <a:pt x="157480" y="419100"/>
                  </a:cubicBezTo>
                  <a:cubicBezTo>
                    <a:pt x="144780" y="541020"/>
                    <a:pt x="173990" y="739140"/>
                    <a:pt x="153670" y="803910"/>
                  </a:cubicBezTo>
                  <a:cubicBezTo>
                    <a:pt x="146050" y="828040"/>
                    <a:pt x="135890" y="839470"/>
                    <a:pt x="121920" y="848360"/>
                  </a:cubicBezTo>
                  <a:cubicBezTo>
                    <a:pt x="107950" y="858520"/>
                    <a:pt x="85090" y="863600"/>
                    <a:pt x="68580" y="862330"/>
                  </a:cubicBezTo>
                  <a:cubicBezTo>
                    <a:pt x="52070" y="859790"/>
                    <a:pt x="31750" y="849630"/>
                    <a:pt x="20320" y="835660"/>
                  </a:cubicBezTo>
                  <a:cubicBezTo>
                    <a:pt x="8890" y="822960"/>
                    <a:pt x="0" y="784860"/>
                    <a:pt x="0" y="784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7137380" y="4984432"/>
            <a:ext cx="382905" cy="255270"/>
            <a:chOff x="0" y="0"/>
            <a:chExt cx="510540" cy="3403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9530" y="45720"/>
              <a:ext cx="411480" cy="245110"/>
            </a:xfrm>
            <a:custGeom>
              <a:avLst/>
              <a:gdLst/>
              <a:ahLst/>
              <a:cxnLst/>
              <a:rect r="r" b="b" t="t" l="l"/>
              <a:pathLst>
                <a:path h="245110" w="411480">
                  <a:moveTo>
                    <a:pt x="360680" y="153670"/>
                  </a:moveTo>
                  <a:cubicBezTo>
                    <a:pt x="50800" y="242570"/>
                    <a:pt x="38100" y="233680"/>
                    <a:pt x="26670" y="223520"/>
                  </a:cubicBezTo>
                  <a:cubicBezTo>
                    <a:pt x="15240" y="213360"/>
                    <a:pt x="6350" y="195580"/>
                    <a:pt x="2540" y="180340"/>
                  </a:cubicBezTo>
                  <a:cubicBezTo>
                    <a:pt x="0" y="165100"/>
                    <a:pt x="2540" y="146050"/>
                    <a:pt x="10160" y="132080"/>
                  </a:cubicBezTo>
                  <a:cubicBezTo>
                    <a:pt x="16510" y="118110"/>
                    <a:pt x="29210" y="102870"/>
                    <a:pt x="44450" y="97790"/>
                  </a:cubicBezTo>
                  <a:cubicBezTo>
                    <a:pt x="63500" y="90170"/>
                    <a:pt x="99060" y="91440"/>
                    <a:pt x="116840" y="99060"/>
                  </a:cubicBezTo>
                  <a:cubicBezTo>
                    <a:pt x="132080" y="106680"/>
                    <a:pt x="143510" y="121920"/>
                    <a:pt x="149860" y="135890"/>
                  </a:cubicBezTo>
                  <a:cubicBezTo>
                    <a:pt x="156210" y="149860"/>
                    <a:pt x="158750" y="168910"/>
                    <a:pt x="153670" y="185420"/>
                  </a:cubicBezTo>
                  <a:cubicBezTo>
                    <a:pt x="147320" y="204470"/>
                    <a:pt x="123190" y="229870"/>
                    <a:pt x="105410" y="238760"/>
                  </a:cubicBezTo>
                  <a:cubicBezTo>
                    <a:pt x="90170" y="245110"/>
                    <a:pt x="71120" y="245110"/>
                    <a:pt x="55880" y="240030"/>
                  </a:cubicBezTo>
                  <a:cubicBezTo>
                    <a:pt x="40640" y="234950"/>
                    <a:pt x="25400" y="223520"/>
                    <a:pt x="16510" y="210820"/>
                  </a:cubicBezTo>
                  <a:cubicBezTo>
                    <a:pt x="6350" y="198120"/>
                    <a:pt x="1270" y="180340"/>
                    <a:pt x="1270" y="163830"/>
                  </a:cubicBezTo>
                  <a:cubicBezTo>
                    <a:pt x="2540" y="148590"/>
                    <a:pt x="8890" y="129540"/>
                    <a:pt x="19050" y="118110"/>
                  </a:cubicBezTo>
                  <a:cubicBezTo>
                    <a:pt x="27940" y="105410"/>
                    <a:pt x="39370" y="101600"/>
                    <a:pt x="59690" y="91440"/>
                  </a:cubicBezTo>
                  <a:cubicBezTo>
                    <a:pt x="111760" y="67310"/>
                    <a:pt x="288290" y="0"/>
                    <a:pt x="342900" y="5080"/>
                  </a:cubicBezTo>
                  <a:cubicBezTo>
                    <a:pt x="365760" y="7620"/>
                    <a:pt x="379730" y="17780"/>
                    <a:pt x="391160" y="30480"/>
                  </a:cubicBezTo>
                  <a:cubicBezTo>
                    <a:pt x="402590" y="43180"/>
                    <a:pt x="408940" y="66040"/>
                    <a:pt x="410210" y="81280"/>
                  </a:cubicBezTo>
                  <a:cubicBezTo>
                    <a:pt x="411480" y="93980"/>
                    <a:pt x="407670" y="106680"/>
                    <a:pt x="401320" y="116840"/>
                  </a:cubicBezTo>
                  <a:cubicBezTo>
                    <a:pt x="393700" y="130810"/>
                    <a:pt x="360680" y="153670"/>
                    <a:pt x="360680" y="1536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7344073" y="4983480"/>
            <a:ext cx="371475" cy="339090"/>
            <a:chOff x="0" y="0"/>
            <a:chExt cx="495300" cy="4521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9530" y="48260"/>
              <a:ext cx="397510" cy="355600"/>
            </a:xfrm>
            <a:custGeom>
              <a:avLst/>
              <a:gdLst/>
              <a:ahLst/>
              <a:cxnLst/>
              <a:rect r="r" b="b" t="t" l="l"/>
              <a:pathLst>
                <a:path h="355600" w="397510">
                  <a:moveTo>
                    <a:pt x="134620" y="24130"/>
                  </a:moveTo>
                  <a:cubicBezTo>
                    <a:pt x="300990" y="179070"/>
                    <a:pt x="359410" y="198120"/>
                    <a:pt x="379730" y="224790"/>
                  </a:cubicBezTo>
                  <a:cubicBezTo>
                    <a:pt x="391160" y="241300"/>
                    <a:pt x="394970" y="257810"/>
                    <a:pt x="393700" y="274320"/>
                  </a:cubicBezTo>
                  <a:cubicBezTo>
                    <a:pt x="393700" y="290830"/>
                    <a:pt x="387350" y="311150"/>
                    <a:pt x="375920" y="323850"/>
                  </a:cubicBezTo>
                  <a:cubicBezTo>
                    <a:pt x="360680" y="339090"/>
                    <a:pt x="326390" y="353060"/>
                    <a:pt x="304800" y="353060"/>
                  </a:cubicBezTo>
                  <a:cubicBezTo>
                    <a:pt x="287020" y="351790"/>
                    <a:pt x="269240" y="342900"/>
                    <a:pt x="257810" y="331470"/>
                  </a:cubicBezTo>
                  <a:cubicBezTo>
                    <a:pt x="245110" y="320040"/>
                    <a:pt x="233680" y="302260"/>
                    <a:pt x="232410" y="285750"/>
                  </a:cubicBezTo>
                  <a:cubicBezTo>
                    <a:pt x="229870" y="264160"/>
                    <a:pt x="241300" y="228600"/>
                    <a:pt x="255270" y="212090"/>
                  </a:cubicBezTo>
                  <a:cubicBezTo>
                    <a:pt x="267970" y="199390"/>
                    <a:pt x="287020" y="191770"/>
                    <a:pt x="302260" y="190500"/>
                  </a:cubicBezTo>
                  <a:cubicBezTo>
                    <a:pt x="318770" y="187960"/>
                    <a:pt x="339090" y="193040"/>
                    <a:pt x="354330" y="200660"/>
                  </a:cubicBezTo>
                  <a:cubicBezTo>
                    <a:pt x="368300" y="209550"/>
                    <a:pt x="382270" y="224790"/>
                    <a:pt x="388620" y="240030"/>
                  </a:cubicBezTo>
                  <a:cubicBezTo>
                    <a:pt x="394970" y="255270"/>
                    <a:pt x="397510" y="275590"/>
                    <a:pt x="391160" y="292100"/>
                  </a:cubicBezTo>
                  <a:cubicBezTo>
                    <a:pt x="384810" y="312420"/>
                    <a:pt x="359410" y="340360"/>
                    <a:pt x="339090" y="347980"/>
                  </a:cubicBezTo>
                  <a:cubicBezTo>
                    <a:pt x="323850" y="355600"/>
                    <a:pt x="306070" y="354330"/>
                    <a:pt x="287020" y="349250"/>
                  </a:cubicBezTo>
                  <a:cubicBezTo>
                    <a:pt x="261620" y="341630"/>
                    <a:pt x="233680" y="321310"/>
                    <a:pt x="201930" y="295910"/>
                  </a:cubicBezTo>
                  <a:cubicBezTo>
                    <a:pt x="151130" y="259080"/>
                    <a:pt x="53340" y="176530"/>
                    <a:pt x="24130" y="135890"/>
                  </a:cubicBezTo>
                  <a:cubicBezTo>
                    <a:pt x="8890" y="115570"/>
                    <a:pt x="1270" y="102870"/>
                    <a:pt x="1270" y="85090"/>
                  </a:cubicBezTo>
                  <a:cubicBezTo>
                    <a:pt x="0" y="67310"/>
                    <a:pt x="6350" y="45720"/>
                    <a:pt x="17780" y="31750"/>
                  </a:cubicBezTo>
                  <a:cubicBezTo>
                    <a:pt x="27940" y="17780"/>
                    <a:pt x="46990" y="5080"/>
                    <a:pt x="64770" y="2540"/>
                  </a:cubicBezTo>
                  <a:cubicBezTo>
                    <a:pt x="85090" y="0"/>
                    <a:pt x="134620" y="24130"/>
                    <a:pt x="134620" y="241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744237"/>
            <a:ext cx="18288000" cy="3542763"/>
            <a:chOff x="0" y="0"/>
            <a:chExt cx="2978285" cy="576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6"/>
              <a:stretch>
                <a:fillRect l="0" t="-71174" r="0" b="-1727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8698834" y="0"/>
                </a:moveTo>
                <a:lnTo>
                  <a:pt x="0" y="0"/>
                </a:lnTo>
                <a:lnTo>
                  <a:pt x="0" y="2466274"/>
                </a:lnTo>
                <a:lnTo>
                  <a:pt x="8698834" y="2466274"/>
                </a:lnTo>
                <a:lnTo>
                  <a:pt x="86988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289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0" y="0"/>
                </a:moveTo>
                <a:lnTo>
                  <a:pt x="8698834" y="0"/>
                </a:lnTo>
                <a:lnTo>
                  <a:pt x="8698834" y="2466274"/>
                </a:lnTo>
                <a:lnTo>
                  <a:pt x="0" y="246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9129" y="454255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15078" y="1562795"/>
            <a:ext cx="5000376" cy="7769643"/>
          </a:xfrm>
          <a:custGeom>
            <a:avLst/>
            <a:gdLst/>
            <a:ahLst/>
            <a:cxnLst/>
            <a:rect r="r" b="b" t="t" l="l"/>
            <a:pathLst>
              <a:path h="7769643" w="5000376">
                <a:moveTo>
                  <a:pt x="0" y="0"/>
                </a:moveTo>
                <a:lnTo>
                  <a:pt x="5000376" y="0"/>
                </a:lnTo>
                <a:lnTo>
                  <a:pt x="5000376" y="7769643"/>
                </a:lnTo>
                <a:lnTo>
                  <a:pt x="0" y="7769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05093" y="2570215"/>
            <a:ext cx="6039936" cy="5146569"/>
          </a:xfrm>
          <a:custGeom>
            <a:avLst/>
            <a:gdLst/>
            <a:ahLst/>
            <a:cxnLst/>
            <a:rect r="r" b="b" t="t" l="l"/>
            <a:pathLst>
              <a:path h="5146569" w="6039936">
                <a:moveTo>
                  <a:pt x="0" y="0"/>
                </a:moveTo>
                <a:lnTo>
                  <a:pt x="6039936" y="0"/>
                </a:lnTo>
                <a:lnTo>
                  <a:pt x="6039936" y="5146570"/>
                </a:lnTo>
                <a:lnTo>
                  <a:pt x="0" y="514657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8984" y="518724"/>
            <a:ext cx="746413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CSS設計介紹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744237"/>
            <a:ext cx="18288000" cy="3542763"/>
            <a:chOff x="0" y="0"/>
            <a:chExt cx="2978285" cy="576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6"/>
              <a:stretch>
                <a:fillRect l="0" t="-71174" r="0" b="-1727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8698834" y="0"/>
                </a:moveTo>
                <a:lnTo>
                  <a:pt x="0" y="0"/>
                </a:lnTo>
                <a:lnTo>
                  <a:pt x="0" y="2466274"/>
                </a:lnTo>
                <a:lnTo>
                  <a:pt x="8698834" y="2466274"/>
                </a:lnTo>
                <a:lnTo>
                  <a:pt x="86988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289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0" y="0"/>
                </a:moveTo>
                <a:lnTo>
                  <a:pt x="8698834" y="0"/>
                </a:lnTo>
                <a:lnTo>
                  <a:pt x="8698834" y="2466274"/>
                </a:lnTo>
                <a:lnTo>
                  <a:pt x="0" y="246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9129" y="454255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2318" y="2502669"/>
            <a:ext cx="7022135" cy="5642565"/>
          </a:xfrm>
          <a:custGeom>
            <a:avLst/>
            <a:gdLst/>
            <a:ahLst/>
            <a:cxnLst/>
            <a:rect r="r" b="b" t="t" l="l"/>
            <a:pathLst>
              <a:path h="5642565" w="7022135">
                <a:moveTo>
                  <a:pt x="0" y="0"/>
                </a:moveTo>
                <a:lnTo>
                  <a:pt x="7022134" y="0"/>
                </a:lnTo>
                <a:lnTo>
                  <a:pt x="7022134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49564" y="1881280"/>
            <a:ext cx="4782124" cy="8022549"/>
          </a:xfrm>
          <a:custGeom>
            <a:avLst/>
            <a:gdLst/>
            <a:ahLst/>
            <a:cxnLst/>
            <a:rect r="r" b="b" t="t" l="l"/>
            <a:pathLst>
              <a:path h="8022549" w="4782124">
                <a:moveTo>
                  <a:pt x="0" y="0"/>
                </a:moveTo>
                <a:lnTo>
                  <a:pt x="4782124" y="0"/>
                </a:lnTo>
                <a:lnTo>
                  <a:pt x="4782124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8984" y="518724"/>
            <a:ext cx="746413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CSS設計介紹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93474" y="385374"/>
            <a:ext cx="4782124" cy="129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將其他原本的顏色刪除 新增一個黑色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744237"/>
            <a:ext cx="18288000" cy="3542763"/>
            <a:chOff x="0" y="0"/>
            <a:chExt cx="2978285" cy="576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6"/>
              <a:stretch>
                <a:fillRect l="0" t="-71174" r="0" b="-1727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8698834" y="0"/>
                </a:moveTo>
                <a:lnTo>
                  <a:pt x="0" y="0"/>
                </a:lnTo>
                <a:lnTo>
                  <a:pt x="0" y="2466274"/>
                </a:lnTo>
                <a:lnTo>
                  <a:pt x="8698834" y="2466274"/>
                </a:lnTo>
                <a:lnTo>
                  <a:pt x="86988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289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0" y="0"/>
                </a:moveTo>
                <a:lnTo>
                  <a:pt x="8698834" y="0"/>
                </a:lnTo>
                <a:lnTo>
                  <a:pt x="8698834" y="2466274"/>
                </a:lnTo>
                <a:lnTo>
                  <a:pt x="0" y="246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9129" y="454255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8409" y="1562795"/>
            <a:ext cx="5611642" cy="8020610"/>
          </a:xfrm>
          <a:custGeom>
            <a:avLst/>
            <a:gdLst/>
            <a:ahLst/>
            <a:cxnLst/>
            <a:rect r="r" b="b" t="t" l="l"/>
            <a:pathLst>
              <a:path h="8020610" w="5611642">
                <a:moveTo>
                  <a:pt x="0" y="0"/>
                </a:moveTo>
                <a:lnTo>
                  <a:pt x="5611642" y="0"/>
                </a:lnTo>
                <a:lnTo>
                  <a:pt x="5611642" y="8020610"/>
                </a:lnTo>
                <a:lnTo>
                  <a:pt x="0" y="8020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73765" y="2815286"/>
            <a:ext cx="11301259" cy="6272199"/>
          </a:xfrm>
          <a:custGeom>
            <a:avLst/>
            <a:gdLst/>
            <a:ahLst/>
            <a:cxnLst/>
            <a:rect r="r" b="b" t="t" l="l"/>
            <a:pathLst>
              <a:path h="6272199" w="11301259">
                <a:moveTo>
                  <a:pt x="0" y="0"/>
                </a:moveTo>
                <a:lnTo>
                  <a:pt x="11301259" y="0"/>
                </a:lnTo>
                <a:lnTo>
                  <a:pt x="11301259" y="6272199"/>
                </a:lnTo>
                <a:lnTo>
                  <a:pt x="0" y="62721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8984" y="518724"/>
            <a:ext cx="746413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CSS設計介紹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25872" y="563880"/>
            <a:ext cx="5497711" cy="129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為最新消息新增一個css設計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包含排版  圖片 圖片下方文字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744237"/>
            <a:ext cx="18288000" cy="3542763"/>
            <a:chOff x="0" y="0"/>
            <a:chExt cx="2978285" cy="576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6"/>
              <a:stretch>
                <a:fillRect l="0" t="-71174" r="0" b="-1727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8698834" y="0"/>
                </a:moveTo>
                <a:lnTo>
                  <a:pt x="0" y="0"/>
                </a:lnTo>
                <a:lnTo>
                  <a:pt x="0" y="2466274"/>
                </a:lnTo>
                <a:lnTo>
                  <a:pt x="8698834" y="2466274"/>
                </a:lnTo>
                <a:lnTo>
                  <a:pt x="86988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289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0" y="0"/>
                </a:moveTo>
                <a:lnTo>
                  <a:pt x="8698834" y="0"/>
                </a:lnTo>
                <a:lnTo>
                  <a:pt x="8698834" y="2466274"/>
                </a:lnTo>
                <a:lnTo>
                  <a:pt x="0" y="246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9129" y="454255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8409" y="1562795"/>
            <a:ext cx="5088590" cy="7770610"/>
          </a:xfrm>
          <a:custGeom>
            <a:avLst/>
            <a:gdLst/>
            <a:ahLst/>
            <a:cxnLst/>
            <a:rect r="r" b="b" t="t" l="l"/>
            <a:pathLst>
              <a:path h="7770610" w="5088590">
                <a:moveTo>
                  <a:pt x="0" y="0"/>
                </a:moveTo>
                <a:lnTo>
                  <a:pt x="5088590" y="0"/>
                </a:lnTo>
                <a:lnTo>
                  <a:pt x="5088590" y="7770610"/>
                </a:lnTo>
                <a:lnTo>
                  <a:pt x="0" y="7770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41575" y="2290811"/>
            <a:ext cx="11301259" cy="6314578"/>
          </a:xfrm>
          <a:custGeom>
            <a:avLst/>
            <a:gdLst/>
            <a:ahLst/>
            <a:cxnLst/>
            <a:rect r="r" b="b" t="t" l="l"/>
            <a:pathLst>
              <a:path h="6314578" w="11301259">
                <a:moveTo>
                  <a:pt x="0" y="0"/>
                </a:moveTo>
                <a:lnTo>
                  <a:pt x="11301259" y="0"/>
                </a:lnTo>
                <a:lnTo>
                  <a:pt x="11301259" y="6314578"/>
                </a:lnTo>
                <a:lnTo>
                  <a:pt x="0" y="63145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8984" y="518724"/>
            <a:ext cx="746413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CSS設計介紹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98434" y="679815"/>
            <a:ext cx="4651921" cy="129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同理 幫車種分類設計css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排版  圖片 圖片下方文字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744237"/>
            <a:ext cx="18288000" cy="3542763"/>
            <a:chOff x="0" y="0"/>
            <a:chExt cx="2978285" cy="576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6"/>
              <a:stretch>
                <a:fillRect l="0" t="-71174" r="0" b="-1727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8698834" y="0"/>
                </a:moveTo>
                <a:lnTo>
                  <a:pt x="0" y="0"/>
                </a:lnTo>
                <a:lnTo>
                  <a:pt x="0" y="2466274"/>
                </a:lnTo>
                <a:lnTo>
                  <a:pt x="8698834" y="2466274"/>
                </a:lnTo>
                <a:lnTo>
                  <a:pt x="86988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289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0" y="0"/>
                </a:moveTo>
                <a:lnTo>
                  <a:pt x="8698834" y="0"/>
                </a:lnTo>
                <a:lnTo>
                  <a:pt x="8698834" y="2466274"/>
                </a:lnTo>
                <a:lnTo>
                  <a:pt x="0" y="246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9129" y="454255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3910" y="2449588"/>
            <a:ext cx="4396354" cy="6225371"/>
          </a:xfrm>
          <a:custGeom>
            <a:avLst/>
            <a:gdLst/>
            <a:ahLst/>
            <a:cxnLst/>
            <a:rect r="r" b="b" t="t" l="l"/>
            <a:pathLst>
              <a:path h="6225371" w="4396354">
                <a:moveTo>
                  <a:pt x="0" y="0"/>
                </a:moveTo>
                <a:lnTo>
                  <a:pt x="4396354" y="0"/>
                </a:lnTo>
                <a:lnTo>
                  <a:pt x="4396354" y="6225372"/>
                </a:lnTo>
                <a:lnTo>
                  <a:pt x="0" y="62253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47950" y="3226372"/>
            <a:ext cx="9245404" cy="4671805"/>
          </a:xfrm>
          <a:custGeom>
            <a:avLst/>
            <a:gdLst/>
            <a:ahLst/>
            <a:cxnLst/>
            <a:rect r="r" b="b" t="t" l="l"/>
            <a:pathLst>
              <a:path h="4671805" w="9245404">
                <a:moveTo>
                  <a:pt x="0" y="0"/>
                </a:moveTo>
                <a:lnTo>
                  <a:pt x="9245404" y="0"/>
                </a:lnTo>
                <a:lnTo>
                  <a:pt x="9245404" y="4671805"/>
                </a:lnTo>
                <a:lnTo>
                  <a:pt x="0" y="46718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97556" y="7898177"/>
            <a:ext cx="10395798" cy="1876221"/>
          </a:xfrm>
          <a:custGeom>
            <a:avLst/>
            <a:gdLst/>
            <a:ahLst/>
            <a:cxnLst/>
            <a:rect r="r" b="b" t="t" l="l"/>
            <a:pathLst>
              <a:path h="1876221" w="10395798">
                <a:moveTo>
                  <a:pt x="0" y="0"/>
                </a:moveTo>
                <a:lnTo>
                  <a:pt x="10395798" y="0"/>
                </a:lnTo>
                <a:lnTo>
                  <a:pt x="10395798" y="1876221"/>
                </a:lnTo>
                <a:lnTo>
                  <a:pt x="0" y="18762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8984" y="518724"/>
            <a:ext cx="746413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CSS設計介紹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47950" y="1188477"/>
            <a:ext cx="8039695" cy="189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先製作進度條的白底 高度 圓角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接著裡面的bar會隨著設定去增加或縮短長度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value則是文字的位置 文字的位置 大小 顏色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744237"/>
            <a:ext cx="18288000" cy="3542763"/>
            <a:chOff x="0" y="0"/>
            <a:chExt cx="2978285" cy="576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6"/>
              <a:stretch>
                <a:fillRect l="0" t="-71174" r="0" b="-1727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8698834" y="0"/>
                </a:moveTo>
                <a:lnTo>
                  <a:pt x="0" y="0"/>
                </a:lnTo>
                <a:lnTo>
                  <a:pt x="0" y="2466274"/>
                </a:lnTo>
                <a:lnTo>
                  <a:pt x="8698834" y="2466274"/>
                </a:lnTo>
                <a:lnTo>
                  <a:pt x="86988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289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0" y="0"/>
                </a:moveTo>
                <a:lnTo>
                  <a:pt x="8698834" y="0"/>
                </a:lnTo>
                <a:lnTo>
                  <a:pt x="8698834" y="2466274"/>
                </a:lnTo>
                <a:lnTo>
                  <a:pt x="0" y="246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9129" y="454255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7265" y="2847081"/>
            <a:ext cx="7207569" cy="5175148"/>
          </a:xfrm>
          <a:custGeom>
            <a:avLst/>
            <a:gdLst/>
            <a:ahLst/>
            <a:cxnLst/>
            <a:rect r="r" b="b" t="t" l="l"/>
            <a:pathLst>
              <a:path h="5175148" w="7207569">
                <a:moveTo>
                  <a:pt x="0" y="0"/>
                </a:moveTo>
                <a:lnTo>
                  <a:pt x="7207570" y="0"/>
                </a:lnTo>
                <a:lnTo>
                  <a:pt x="7207570" y="5175148"/>
                </a:lnTo>
                <a:lnTo>
                  <a:pt x="0" y="51751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8984" y="518724"/>
            <a:ext cx="746413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JS設計介紹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29047" y="763905"/>
            <a:ext cx="5891361" cy="65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用part1的範例呈現下拉式選單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83666" y="1521388"/>
            <a:ext cx="4782124" cy="8022549"/>
          </a:xfrm>
          <a:custGeom>
            <a:avLst/>
            <a:gdLst/>
            <a:ahLst/>
            <a:cxnLst/>
            <a:rect r="r" b="b" t="t" l="l"/>
            <a:pathLst>
              <a:path h="8022549" w="4782124">
                <a:moveTo>
                  <a:pt x="0" y="0"/>
                </a:moveTo>
                <a:lnTo>
                  <a:pt x="4782124" y="0"/>
                </a:lnTo>
                <a:lnTo>
                  <a:pt x="4782124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744237"/>
            <a:ext cx="18288000" cy="3542763"/>
            <a:chOff x="0" y="0"/>
            <a:chExt cx="2978285" cy="576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6"/>
              <a:stretch>
                <a:fillRect l="0" t="-71174" r="0" b="-1727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9144000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8698834" y="0"/>
                </a:moveTo>
                <a:lnTo>
                  <a:pt x="0" y="0"/>
                </a:lnTo>
                <a:lnTo>
                  <a:pt x="0" y="2466274"/>
                </a:lnTo>
                <a:lnTo>
                  <a:pt x="8698834" y="2466274"/>
                </a:lnTo>
                <a:lnTo>
                  <a:pt x="86988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3289" y="7793909"/>
            <a:ext cx="8698834" cy="2466275"/>
          </a:xfrm>
          <a:custGeom>
            <a:avLst/>
            <a:gdLst/>
            <a:ahLst/>
            <a:cxnLst/>
            <a:rect r="r" b="b" t="t" l="l"/>
            <a:pathLst>
              <a:path h="2466275" w="8698834">
                <a:moveTo>
                  <a:pt x="0" y="0"/>
                </a:moveTo>
                <a:lnTo>
                  <a:pt x="8698834" y="0"/>
                </a:lnTo>
                <a:lnTo>
                  <a:pt x="8698834" y="2466274"/>
                </a:lnTo>
                <a:lnTo>
                  <a:pt x="0" y="246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9129" y="454255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1562795"/>
            <a:ext cx="9412635" cy="5332755"/>
          </a:xfrm>
          <a:custGeom>
            <a:avLst/>
            <a:gdLst/>
            <a:ahLst/>
            <a:cxnLst/>
            <a:rect r="r" b="b" t="t" l="l"/>
            <a:pathLst>
              <a:path h="5332755" w="9412635">
                <a:moveTo>
                  <a:pt x="0" y="0"/>
                </a:moveTo>
                <a:lnTo>
                  <a:pt x="9412635" y="0"/>
                </a:lnTo>
                <a:lnTo>
                  <a:pt x="9412635" y="5332756"/>
                </a:lnTo>
                <a:lnTo>
                  <a:pt x="0" y="53327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31572" y="5143500"/>
            <a:ext cx="10341118" cy="4860326"/>
          </a:xfrm>
          <a:custGeom>
            <a:avLst/>
            <a:gdLst/>
            <a:ahLst/>
            <a:cxnLst/>
            <a:rect r="r" b="b" t="t" l="l"/>
            <a:pathLst>
              <a:path h="4860326" w="10341118">
                <a:moveTo>
                  <a:pt x="0" y="0"/>
                </a:moveTo>
                <a:lnTo>
                  <a:pt x="10341118" y="0"/>
                </a:lnTo>
                <a:lnTo>
                  <a:pt x="10341118" y="4860326"/>
                </a:lnTo>
                <a:lnTo>
                  <a:pt x="0" y="48603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247352" y="8859520"/>
            <a:ext cx="301194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2025.6.11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8984" y="518724"/>
            <a:ext cx="746413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FE4100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JS設計介紹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29901" y="1886660"/>
            <a:ext cx="6727031" cy="253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首頁最上面  點擊左 右箭頭時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slider會±1920  來顯示前、後一張圖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另外最下面是每隔6000ms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 可畫在山河-繁"/>
                <a:ea typeface=" 可畫在山河-繁"/>
                <a:cs typeface=" 可畫在山河-繁"/>
                <a:sym typeface=" 可畫在山河-繁"/>
              </a:rPr>
              <a:t>點擊右箭頭 來自動換頁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DAGp9cri3gg</dc:identifier>
  <dcterms:modified xsi:type="dcterms:W3CDTF">2011-08-01T06:04:30Z</dcterms:modified>
  <cp:revision>1</cp:revision>
  <dc:title>html</dc:title>
</cp:coreProperties>
</file>